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3" r:id="rId3"/>
    <p:sldId id="262" r:id="rId4"/>
    <p:sldId id="257" r:id="rId5"/>
    <p:sldId id="264" r:id="rId6"/>
    <p:sldId id="265" r:id="rId7"/>
    <p:sldId id="259" r:id="rId8"/>
    <p:sldId id="260" r:id="rId9"/>
    <p:sldId id="261" r:id="rId10"/>
    <p:sldId id="26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32D88-BEC9-4BF2-BFCB-5A06153E555C}" type="datetimeFigureOut">
              <a:rPr lang="en-US"/>
              <a:pPr>
                <a:defRPr/>
              </a:pPr>
              <a:t>7/3/2011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F2E15-4A15-4B74-A5AE-17A6CC1D08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5C252-DB41-45D2-BBD0-34688C2C53AB}" type="datetimeFigureOut">
              <a:rPr lang="en-US"/>
              <a:pPr>
                <a:defRPr/>
              </a:pPr>
              <a:t>7/3/2011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99DC3-CE29-4294-8A51-BD6D9A0EA3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00DC0-C686-40FB-804B-42507F921A9A}" type="datetimeFigureOut">
              <a:rPr lang="en-US"/>
              <a:pPr>
                <a:defRPr/>
              </a:pPr>
              <a:t>7/3/2011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8CFBC-723C-44BA-94BF-E3018470E5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12B0D-6837-4827-9C77-9D336638F7B2}" type="datetimeFigureOut">
              <a:rPr lang="en-US"/>
              <a:pPr>
                <a:defRPr/>
              </a:pPr>
              <a:t>7/3/2011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27E50-18C2-42C9-9FF9-227BBBF045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8B117-363A-462B-8437-3E68056E934F}" type="datetimeFigureOut">
              <a:rPr lang="en-US"/>
              <a:pPr>
                <a:defRPr/>
              </a:pPr>
              <a:t>7/3/2011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DC6E5-737C-4FF6-9FFD-0FBBD269F0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6404D-19FA-4F0D-8B5A-5733C6289529}" type="datetimeFigureOut">
              <a:rPr lang="en-US"/>
              <a:pPr>
                <a:defRPr/>
              </a:pPr>
              <a:t>7/3/2011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04DDF-9668-4EA4-9629-36C4D7E473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C144F-6005-4339-9AB1-A9ED0A69A51A}" type="datetimeFigureOut">
              <a:rPr lang="en-US"/>
              <a:pPr>
                <a:defRPr/>
              </a:pPr>
              <a:t>7/3/2011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164E0-6423-415B-85E3-C37AD77519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5D912-7091-4429-BD6C-DF51E08064A1}" type="datetimeFigureOut">
              <a:rPr lang="en-US"/>
              <a:pPr>
                <a:defRPr/>
              </a:pPr>
              <a:t>7/3/2011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6C703-A083-449F-8ED1-3A4551DB42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743BA-111D-43E3-9A74-7887919EDBCE}" type="datetimeFigureOut">
              <a:rPr lang="en-US"/>
              <a:pPr>
                <a:defRPr/>
              </a:pPr>
              <a:t>7/3/2011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A3B54-C3D0-4ECC-B7F2-2E0141650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F052D-2D8B-4482-9168-1176FDA92A7B}" type="datetimeFigureOut">
              <a:rPr lang="en-US"/>
              <a:pPr>
                <a:defRPr/>
              </a:pPr>
              <a:t>7/3/2011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72BDD-9217-40BD-B2AF-F38AD3EA1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308F7-E832-498E-8935-E279D2EBB9D2}" type="datetimeFigureOut">
              <a:rPr lang="en-US"/>
              <a:pPr>
                <a:defRPr/>
              </a:pPr>
              <a:t>7/3/2011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1C92A-807B-4BA7-8AB8-72D5FE6C2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193C3B1-A69A-4DD5-AE70-EC60E344B314}" type="datetimeFigureOut">
              <a:rPr lang="en-US"/>
              <a:pPr>
                <a:defRPr/>
              </a:pPr>
              <a:t>7/3/2011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1D229B6-F481-4BA4-9C0E-06FB6B1A5D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3"/>
          <p:cNvSpPr txBox="1">
            <a:spLocks/>
          </p:cNvSpPr>
          <p:nvPr/>
        </p:nvSpPr>
        <p:spPr>
          <a:xfrm>
            <a:off x="457200" y="1435100"/>
            <a:ext cx="8458200" cy="46910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99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  <a:cs typeface="+mn-cs"/>
              </a:rPr>
              <a:t>¸</a:t>
            </a:r>
            <a:r>
              <a:rPr lang="en-US" sz="199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  <a:cs typeface="+mn-cs"/>
              </a:rPr>
              <a:t>ÁéUÀvÀ</a:t>
            </a:r>
            <a:endParaRPr lang="en-US" sz="199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/>
          <p:cNvSpPr txBox="1">
            <a:spLocks/>
          </p:cNvSpPr>
          <p:nvPr/>
        </p:nvSpPr>
        <p:spPr>
          <a:xfrm>
            <a:off x="304800" y="2578100"/>
            <a:ext cx="8458200" cy="2374900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CC00"/>
                </a:solidFill>
                <a:latin typeface="Nudi Akshar-01" pitchFamily="2" charset="0"/>
                <a:cs typeface="+mn-cs"/>
              </a:rPr>
              <a:t>ªÀAzÀ£ÉUÀ¼ÀÄ</a:t>
            </a:r>
            <a:endParaRPr lang="en-US" sz="16600" dirty="0">
              <a:solidFill>
                <a:srgbClr val="00CC0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1295400"/>
            <a:ext cx="9144000" cy="378565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  <a:cs typeface="+mn-cs"/>
              </a:rPr>
              <a:t>¸</a:t>
            </a:r>
            <a:r>
              <a:rPr lang="en-US" sz="8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  <a:cs typeface="+mn-cs"/>
              </a:rPr>
              <a:t>ÀgÀPÁj</a:t>
            </a:r>
            <a:r>
              <a:rPr lang="en-US" sz="8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  <a:cs typeface="+mn-cs"/>
              </a:rPr>
              <a:t> ¥</a:t>
            </a:r>
            <a:r>
              <a:rPr lang="en-US" sz="8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  <a:cs typeface="+mn-cs"/>
              </a:rPr>
              <a:t>ËæqsÀ</a:t>
            </a:r>
            <a:r>
              <a:rPr lang="en-US" sz="8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  <a:cs typeface="+mn-cs"/>
              </a:rPr>
              <a:t> </a:t>
            </a:r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  <a:cs typeface="+mn-cs"/>
              </a:rPr>
              <a:t>±Á¯É ª</a:t>
            </a:r>
            <a:r>
              <a:rPr lang="en-US" sz="8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  <a:cs typeface="+mn-cs"/>
              </a:rPr>
              <a:t>ÉÄÃªÀÅAr</a:t>
            </a:r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  <a:cs typeface="+mn-cs"/>
              </a:rPr>
              <a:t> </a:t>
            </a:r>
            <a:endParaRPr lang="en-US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Nudi Akshar-01" pitchFamily="2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  <a:cs typeface="+mn-cs"/>
              </a:rPr>
              <a:t>vÁ</a:t>
            </a:r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  <a:cs typeface="+mn-cs"/>
              </a:rPr>
              <a:t>|ª</a:t>
            </a:r>
            <a:r>
              <a:rPr lang="en-US" sz="8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  <a:cs typeface="+mn-cs"/>
              </a:rPr>
              <a:t>ÀÄÄAqÀgÀV</a:t>
            </a:r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  <a:cs typeface="+mn-cs"/>
              </a:rPr>
              <a:t>     </a:t>
            </a:r>
            <a:r>
              <a:rPr lang="en-US" sz="8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  <a:cs typeface="+mn-cs"/>
              </a:rPr>
              <a:t>f|UÀzÀUÀ</a:t>
            </a:r>
            <a:endParaRPr lang="en-US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Nudi Akshar-01" pitchFamily="2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702004"/>
            <a:ext cx="8991600" cy="110799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  <a:cs typeface="+mn-cs"/>
              </a:rPr>
              <a:t>9£ÉÃ </a:t>
            </a:r>
            <a:r>
              <a:rPr lang="en-US" sz="66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  <a:cs typeface="+mn-cs"/>
              </a:rPr>
              <a:t>vÀgÀUÀw</a:t>
            </a:r>
            <a:r>
              <a:rPr lang="en-US" sz="6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  <a:cs typeface="+mn-cs"/>
              </a:rPr>
              <a:t>  5 «zsÁåyðUÀ½AzÀ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2512874"/>
            <a:ext cx="8153400" cy="255454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  <a:cs typeface="+mn-cs"/>
              </a:rPr>
              <a:t>PÀ£ÀßqÀ</a:t>
            </a:r>
            <a:endParaRPr lang="en-US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Nudi Akshar-01" pitchFamily="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  <a:cs typeface="+mn-cs"/>
              </a:rPr>
              <a:t>WÀlPÀ</a:t>
            </a:r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  <a:cs typeface="+mn-cs"/>
              </a:rPr>
              <a:t>: PÀÄªÉA¥ÀÄ </a:t>
            </a:r>
            <a:endParaRPr lang="en-US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Nudi Akshar-01" pitchFamily="2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533400"/>
            <a:ext cx="7619999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  <a:cs typeface="+mn-cs"/>
              </a:rPr>
              <a:t>GzÉÝÃ±ÀUÀ¼ÀÄ</a:t>
            </a:r>
          </a:p>
        </p:txBody>
      </p:sp>
      <p:sp>
        <p:nvSpPr>
          <p:cNvPr id="3" name="Rectangle 2"/>
          <p:cNvSpPr/>
          <p:nvPr/>
        </p:nvSpPr>
        <p:spPr>
          <a:xfrm>
            <a:off x="990600" y="1981200"/>
            <a:ext cx="7619999" cy="48320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  <a:cs typeface="+mn-cs"/>
              </a:rPr>
              <a:t>1.ªÀÄPÀÌ¼ÀÄ </a:t>
            </a:r>
            <a:r>
              <a:rPr lang="en-US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PÀÄªÉA¥ÀÄgÀªÀgÀ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 </a:t>
            </a:r>
            <a:r>
              <a:rPr lang="en-US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fÃªÀ£À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  <a:cs typeface="+mn-cs"/>
              </a:rPr>
              <a:t> §UÉÎ </a:t>
            </a: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  <a:cs typeface="+mn-cs"/>
              </a:rPr>
              <a:t>¥</a:t>
            </a:r>
            <a:r>
              <a:rPr lang="en-US" sz="4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  <a:cs typeface="+mn-cs"/>
              </a:rPr>
              <a:t>ÀÆgÀPÀªÁV</a:t>
            </a: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  <a:cs typeface="+mn-cs"/>
              </a:rPr>
              <a:t> w½zÀ «µ</a:t>
            </a:r>
            <a:r>
              <a:rPr lang="en-US" sz="4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  <a:cs typeface="+mn-cs"/>
              </a:rPr>
              <a:t>ÀAiÀÄªÀ£ÀÄß</a:t>
            </a: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  <a:cs typeface="+mn-cs"/>
              </a:rPr>
              <a:t> w½AiÀÄÄªÀÅzÀÄ.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  <a:cs typeface="+mn-cs"/>
              </a:rPr>
              <a:t>2.PÀÄªÉA¥ÀÄgÀªÀgÀ </a:t>
            </a:r>
            <a:r>
              <a:rPr lang="en-US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  <a:cs typeface="+mn-cs"/>
              </a:rPr>
              <a:t>d£À£À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  <a:cs typeface="+mn-cs"/>
              </a:rPr>
              <a:t> ¸ÀÜ¼À </a:t>
            </a:r>
            <a:r>
              <a:rPr lang="en-US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  <a:cs typeface="+mn-cs"/>
              </a:rPr>
              <a:t>AiÀiÁªÀÅzÀÄ</a:t>
            </a:r>
            <a:endParaRPr lang="en-US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Nudi Akshar-01" pitchFamily="2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  <a:cs typeface="+mn-cs"/>
              </a:rPr>
              <a:t>3.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PÀÄªÉA¥ÀÄgÀªÀgÀ PÁªÀåUÀ¼À §UÉÎ w½AiÀÄÄªÀgÀÄ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  <a:cs typeface="+mn-cs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  <a:cs typeface="+mn-cs"/>
              </a:rPr>
              <a:t>4.PÀÄªÉA¥ÀÄgÀªÀjUÉ </a:t>
            </a:r>
            <a:r>
              <a:rPr lang="en-US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  <a:cs typeface="+mn-cs"/>
              </a:rPr>
              <a:t>AiÀiÁªÀ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  <a:cs typeface="+mn-cs"/>
              </a:rPr>
              <a:t> </a:t>
            </a:r>
            <a:r>
              <a:rPr lang="en-US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  <a:cs typeface="+mn-cs"/>
              </a:rPr>
              <a:t>PÀÈwUÉ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  <a:cs typeface="+mn-cs"/>
              </a:rPr>
              <a:t> </a:t>
            </a:r>
            <a:r>
              <a:rPr lang="en-US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  <a:cs typeface="+mn-cs"/>
              </a:rPr>
              <a:t>eÁÕ£À¦ÃoÀ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  <a:cs typeface="+mn-cs"/>
              </a:rPr>
              <a:t> ¥Àæ±À¹Û </a:t>
            </a:r>
            <a:r>
              <a:rPr lang="en-US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  <a:cs typeface="+mn-cs"/>
              </a:rPr>
              <a:t>zÉÆgÉ¬ÄvÉAzÀÄ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  <a:cs typeface="+mn-cs"/>
              </a:rPr>
              <a:t> w½AiÀÄÄªÀÅzÀÄ.</a:t>
            </a:r>
            <a:endParaRPr lang="en-US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Nudi Akshar-01" pitchFamily="2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609600"/>
            <a:ext cx="7619999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Nudi Akshar-01" pitchFamily="2" charset="0"/>
                <a:cs typeface="+mn-cs"/>
              </a:rPr>
              <a:t>¥</a:t>
            </a:r>
            <a:r>
              <a:rPr lang="en-US" sz="5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Nudi Akshar-01" pitchFamily="2" charset="0"/>
                <a:cs typeface="+mn-cs"/>
              </a:rPr>
              <a:t>ÀÆgÀPÀ</a:t>
            </a: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Nudi Akshar-01" pitchFamily="2" charset="0"/>
                <a:cs typeface="+mn-cs"/>
              </a:rPr>
              <a:t> ¥Àæ±ÉßUÀ¼ÀÄ</a:t>
            </a:r>
          </a:p>
        </p:txBody>
      </p:sp>
      <p:sp>
        <p:nvSpPr>
          <p:cNvPr id="3" name="Rectangle 2"/>
          <p:cNvSpPr/>
          <p:nvPr/>
        </p:nvSpPr>
        <p:spPr>
          <a:xfrm>
            <a:off x="990600" y="1905000"/>
            <a:ext cx="7619999" cy="48320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  <a:cs typeface="+mn-cs"/>
              </a:rPr>
              <a:t>1.PÀÄªÉA¥ÀÄ </a:t>
            </a: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  <a:cs typeface="+mn-cs"/>
              </a:rPr>
              <a:t>d¤¹zÀÄÝ </a:t>
            </a:r>
            <a:r>
              <a:rPr lang="en-US" sz="4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  <a:cs typeface="+mn-cs"/>
              </a:rPr>
              <a:t>AiÀiÁªÁUÀ</a:t>
            </a: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  <a:cs typeface="+mn-cs"/>
              </a:rPr>
              <a:t> 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  <a:cs typeface="+mn-cs"/>
              </a:rPr>
              <a:t>2.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PÀÄªÉA¥ÀÄ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  <a:cs typeface="+mn-cs"/>
              </a:rPr>
              <a:t> </a:t>
            </a: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  <a:cs typeface="+mn-cs"/>
              </a:rPr>
              <a:t>d¤¹zÀÄÝ </a:t>
            </a:r>
            <a:r>
              <a:rPr lang="en-US" sz="4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  <a:cs typeface="+mn-cs"/>
              </a:rPr>
              <a:t>J°è</a:t>
            </a: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  <a:cs typeface="+mn-cs"/>
              </a:rPr>
              <a:t> 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  <a:cs typeface="+mn-cs"/>
              </a:rPr>
              <a:t>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  <a:cs typeface="+mn-cs"/>
              </a:rPr>
              <a:t>3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  <a:cs typeface="+mn-cs"/>
              </a:rPr>
              <a:t>.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 </a:t>
            </a:r>
            <a:r>
              <a:rPr lang="en-US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PÀÄªÉA¥ÀÄgÀªÀgÀ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 </a:t>
            </a:r>
            <a:r>
              <a:rPr lang="en-US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vÀAzÉ-vÁ¬ÄAiÀÄ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 º</a:t>
            </a:r>
            <a:r>
              <a:rPr lang="en-US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É¸ÀgÀÄ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 §</a:t>
            </a:r>
            <a:r>
              <a:rPr lang="en-US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gÉ¬Äj</a:t>
            </a: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 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?</a:t>
            </a:r>
            <a:endParaRPr lang="en-US" sz="4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Nudi Akshar-01" pitchFamily="2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  <a:cs typeface="+mn-cs"/>
              </a:rPr>
              <a:t>4.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PÀÄªÉA¥ÀÄ«£À PÀÈwUÀ¼ÀÄ </a:t>
            </a:r>
            <a:r>
              <a:rPr lang="en-US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AiÀiÁªÀªÀÅ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 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  <a:cs typeface="+mn-cs"/>
              </a:rPr>
              <a:t>5.</a:t>
            </a: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 </a:t>
            </a:r>
            <a:r>
              <a:rPr lang="en-US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PÀÄªÉA¥ÀÄgÀªÀjUÉ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 </a:t>
            </a:r>
            <a:r>
              <a:rPr lang="en-US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AiÀiÁªÀ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 </a:t>
            </a:r>
            <a:r>
              <a:rPr lang="en-US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PÀÈwUÉ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 </a:t>
            </a:r>
            <a:r>
              <a:rPr lang="en-US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eÁÕ£À¦ÃoÀ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 ¥Àæ±À¹Û ¥</a:t>
            </a:r>
            <a:r>
              <a:rPr lang="en-US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ÀqÉzÀgÀÄ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 ?</a:t>
            </a:r>
            <a:endParaRPr lang="en-US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Nudi Akshar-01" pitchFamily="2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077200" cy="1162050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7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udi Akshar-01" pitchFamily="2" charset="0"/>
              </a:rPr>
              <a:t>‘PÀÄªÉA¥ÀÄ’</a:t>
            </a:r>
            <a:endParaRPr lang="en-US" sz="72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5" name="Content Placeholder 4" descr="kuvempu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57800" y="1524000"/>
            <a:ext cx="3048000" cy="453887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447800"/>
            <a:ext cx="4495800" cy="4691063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3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latin typeface="Nudi Akshar-01" pitchFamily="2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udi Akshar-01" pitchFamily="2" charset="0"/>
              </a:rPr>
              <a:t>1. ‘PÀÄªÉA¥ÀÄ’ JA§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udi Akshar-01" pitchFamily="2" charset="0"/>
              </a:rPr>
              <a:t>PÁªÀå£ÁªÀÄ¢AzÀ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udi Akshar-01" pitchFamily="2" charset="0"/>
              </a:rPr>
              <a:t> ¥Àæ¹zÀÞgÁVgÀªÀgÀÄ PÀÄ¥Àà½î ª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udi Akshar-01" pitchFamily="2" charset="0"/>
              </a:rPr>
              <a:t>ÉAPÀl¥Àà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udi Akshar-01" pitchFamily="2" charset="0"/>
              </a:rPr>
              <a:t> ¥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udi Akshar-01" pitchFamily="2" charset="0"/>
              </a:rPr>
              <a:t>ÀÄlÖ¥Àà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udi Akshar-01" pitchFamily="2" charset="0"/>
              </a:rPr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udi Akshar-01" pitchFamily="2" charset="0"/>
              </a:rPr>
              <a:t>2.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udi Akshar-01" pitchFamily="2" charset="0"/>
              </a:rPr>
              <a:t>EªÀgÀÄ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udi Akshar-01" pitchFamily="2" charset="0"/>
              </a:rPr>
              <a:t> ²ªÀªÉÆUÀÎ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udi Akshar-01" pitchFamily="2" charset="0"/>
              </a:rPr>
              <a:t>f¯ÉèAiÀÄ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udi Akshar-01" pitchFamily="2" charset="0"/>
              </a:rPr>
              <a:t> wÃxÀðºÀ½î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udi Akshar-01" pitchFamily="2" charset="0"/>
              </a:rPr>
              <a:t>vÁ®ÆèQ£À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udi Akshar-01" pitchFamily="2" charset="0"/>
              </a:rPr>
              <a:t> PÀÄ¥Àà½ JA§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udi Akshar-01" pitchFamily="2" charset="0"/>
              </a:rPr>
              <a:t>UÁæªÀÄzÀ°è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udi Akshar-01" pitchFamily="2" charset="0"/>
              </a:rPr>
              <a:t> 1904gÀ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udi Akshar-01" pitchFamily="2" charset="0"/>
              </a:rPr>
              <a:t>r¸ÉA§gï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udi Akshar-01" pitchFamily="2" charset="0"/>
              </a:rPr>
              <a:t> 29gÀAzÀÄ d¤¹zÀgÀÄ.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8077200" cy="49657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endParaRPr lang="en-US" sz="4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latin typeface="Nudi Akshar-01" pitchFamily="2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udi Akshar-01" pitchFamily="2" charset="0"/>
              </a:rPr>
              <a:t>3. </a:t>
            </a:r>
            <a:r>
              <a:rPr lang="en-US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udi Akshar-01" pitchFamily="2" charset="0"/>
              </a:rPr>
              <a:t>EªÀjVzÀÝ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udi Akshar-01" pitchFamily="2" charset="0"/>
              </a:rPr>
              <a:t> ©</a:t>
            </a:r>
            <a:r>
              <a:rPr lang="en-US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udi Akshar-01" pitchFamily="2" charset="0"/>
              </a:rPr>
              <a:t>jzÀÄ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udi Akshar-01" pitchFamily="2" charset="0"/>
              </a:rPr>
              <a:t> ‘</a:t>
            </a:r>
            <a:r>
              <a:rPr lang="en-US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udi Akshar-01" pitchFamily="2" charset="0"/>
              </a:rPr>
              <a:t>gÁµÀÖçPÀ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udi Akshar-01" pitchFamily="2" charset="0"/>
              </a:rPr>
              <a:t>«’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udi Akshar-01" pitchFamily="2" charset="0"/>
              </a:rPr>
              <a:t>4. </a:t>
            </a:r>
            <a:r>
              <a:rPr lang="en-US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udi Akshar-01" pitchFamily="2" charset="0"/>
              </a:rPr>
              <a:t>EªÀgÀ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udi Akshar-01" pitchFamily="2" charset="0"/>
              </a:rPr>
              <a:t> PÀªÀ£À ¸ÀAPÀ®£ÀUÀ¼ÀÄ-PÉÆ¼À®Ä,£À«®Ä,¥ÉæÃªÀÄPÁ²äÃgÀ ªÀÄÄAvÁzÀªÀÅUÀ¼ÀÄ.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8458200" cy="46910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en-US" sz="4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latin typeface="Nudi Akshar-01" pitchFamily="2" charset="0"/>
            </a:endParaRPr>
          </a:p>
          <a:p>
            <a:pPr fontAlgn="auto">
              <a:spcAft>
                <a:spcPts val="0"/>
              </a:spcAft>
              <a:defRPr/>
            </a:pPr>
            <a:endParaRPr lang="en-US" sz="4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latin typeface="Nudi Akshar-01" pitchFamily="2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udi Akshar-01" pitchFamily="2" charset="0"/>
              </a:rPr>
              <a:t>  5. </a:t>
            </a:r>
            <a:r>
              <a:rPr lang="en-US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udi Akshar-01" pitchFamily="2" charset="0"/>
              </a:rPr>
              <a:t>EªÀjUÉ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udi Akshar-01" pitchFamily="2" charset="0"/>
              </a:rPr>
              <a:t> ‘²æÃ </a:t>
            </a:r>
            <a:r>
              <a:rPr lang="en-US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udi Akshar-01" pitchFamily="2" charset="0"/>
              </a:rPr>
              <a:t>gÁªÀiÁAiÀÄt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udi Akshar-01" pitchFamily="2" charset="0"/>
              </a:rPr>
              <a:t> </a:t>
            </a:r>
            <a:r>
              <a:rPr lang="en-US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udi Akshar-01" pitchFamily="2" charset="0"/>
              </a:rPr>
              <a:t>zÀ±Àð£ÀA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udi Akshar-01" pitchFamily="2" charset="0"/>
              </a:rPr>
              <a:t>’ ª</a:t>
            </a:r>
            <a:r>
              <a:rPr lang="en-US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udi Akshar-01" pitchFamily="2" charset="0"/>
              </a:rPr>
              <a:t>ÀiÁºÁ</a:t>
            </a:r>
            <a:endParaRPr lang="en-US" sz="4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latin typeface="Nudi Akshar-01" pitchFamily="2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udi Akshar-01" pitchFamily="2" charset="0"/>
              </a:rPr>
              <a:t>     </a:t>
            </a:r>
            <a:r>
              <a:rPr lang="en-US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udi Akshar-01" pitchFamily="2" charset="0"/>
              </a:rPr>
              <a:t>PÁªÀåPÉÌ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udi Akshar-01" pitchFamily="2" charset="0"/>
              </a:rPr>
              <a:t> </a:t>
            </a:r>
            <a:r>
              <a:rPr lang="en-US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udi Akshar-01" pitchFamily="2" charset="0"/>
              </a:rPr>
              <a:t>eÁÕ£À¦ÃoÀ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udi Akshar-01" pitchFamily="2" charset="0"/>
              </a:rPr>
              <a:t> ¥Àæ±À¹Û </a:t>
            </a:r>
            <a:r>
              <a:rPr lang="en-US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udi Akshar-01" pitchFamily="2" charset="0"/>
              </a:rPr>
              <a:t>zÉÆgÉwzÉ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udi Akshar-01" pitchFamily="2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167</Words>
  <Application>Microsoft Office PowerPoint</Application>
  <PresentationFormat>On-screen Show (4:3)</PresentationFormat>
  <Paragraphs>29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‘PÀÄªÉA¥ÀÄ’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MOHAMMED</dc:creator>
  <cp:lastModifiedBy>MOHAMMED</cp:lastModifiedBy>
  <cp:revision>23</cp:revision>
  <dcterms:created xsi:type="dcterms:W3CDTF">2011-06-29T04:35:01Z</dcterms:created>
  <dcterms:modified xsi:type="dcterms:W3CDTF">2011-07-03T06:27:10Z</dcterms:modified>
</cp:coreProperties>
</file>