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3" r:id="rId3"/>
    <p:sldId id="262" r:id="rId4"/>
    <p:sldId id="257" r:id="rId5"/>
    <p:sldId id="264" r:id="rId6"/>
    <p:sldId id="258" r:id="rId7"/>
    <p:sldId id="265" r:id="rId8"/>
    <p:sldId id="259" r:id="rId9"/>
    <p:sldId id="260" r:id="rId10"/>
    <p:sldId id="261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F4A0-5EE8-48B8-8C6E-746433D8F08A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911-CDC6-4E7D-97CB-F0652E8B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F4A0-5EE8-48B8-8C6E-746433D8F08A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911-CDC6-4E7D-97CB-F0652E8B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F4A0-5EE8-48B8-8C6E-746433D8F08A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911-CDC6-4E7D-97CB-F0652E8B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F4A0-5EE8-48B8-8C6E-746433D8F08A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911-CDC6-4E7D-97CB-F0652E8B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F4A0-5EE8-48B8-8C6E-746433D8F08A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911-CDC6-4E7D-97CB-F0652E8B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F4A0-5EE8-48B8-8C6E-746433D8F08A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911-CDC6-4E7D-97CB-F0652E8B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F4A0-5EE8-48B8-8C6E-746433D8F08A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911-CDC6-4E7D-97CB-F0652E8B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F4A0-5EE8-48B8-8C6E-746433D8F08A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911-CDC6-4E7D-97CB-F0652E8B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F4A0-5EE8-48B8-8C6E-746433D8F08A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911-CDC6-4E7D-97CB-F0652E8B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F4A0-5EE8-48B8-8C6E-746433D8F08A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911-CDC6-4E7D-97CB-F0652E8B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F4A0-5EE8-48B8-8C6E-746433D8F08A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911-CDC6-4E7D-97CB-F0652E8B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EF4A0-5EE8-48B8-8C6E-746433D8F08A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4A911-CDC6-4E7D-97CB-F0652E8B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 txBox="1">
            <a:spLocks/>
          </p:cNvSpPr>
          <p:nvPr/>
        </p:nvSpPr>
        <p:spPr>
          <a:xfrm>
            <a:off x="457200" y="1435100"/>
            <a:ext cx="8458200" cy="4691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99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Nudi Akshar-01" pitchFamily="2" charset="0"/>
                <a:ea typeface="+mn-ea"/>
                <a:cs typeface="+mn-cs"/>
              </a:rPr>
              <a:t>¸</a:t>
            </a:r>
            <a:r>
              <a:rPr kumimoji="0" lang="en-US" sz="19900" b="1" i="0" u="none" strike="noStrike" kern="1200" cap="none" spc="0" normalizeH="0" baseline="0" noProof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Nudi Akshar-01" pitchFamily="2" charset="0"/>
                <a:ea typeface="+mn-ea"/>
                <a:cs typeface="+mn-cs"/>
              </a:rPr>
              <a:t>ÁéUÀvÀ</a:t>
            </a:r>
            <a:endParaRPr kumimoji="0" lang="en-US" sz="19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458200" cy="3136899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  <a:cs typeface="Arial" pitchFamily="34" charset="0"/>
              </a:rPr>
              <a:t>UÀtUÀ¼À ¸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  <a:cs typeface="Arial" pitchFamily="34" charset="0"/>
              </a:rPr>
              <a:t>ÀAAiÉÆÃUÀ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  <a:cs typeface="Arial" pitchFamily="34" charset="0"/>
              </a:rPr>
              <a:t> : 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A={x:x </a:t>
            </a:r>
            <a:r>
              <a:rPr lang="el-G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ϵ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N &amp; 1&lt;x&lt;5} ,B={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0,2,3,5}</a:t>
            </a:r>
            <a:endParaRPr lang="en-US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indent="-742950"/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A={2,3,4}        B={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0,2,3,5}  </a:t>
            </a:r>
            <a:endParaRPr lang="en-US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indent="-742950"/>
            <a:endParaRPr lang="en-US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indent="-742950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  <a:cs typeface="Arial" pitchFamily="34" charset="0"/>
              </a:rPr>
              <a:t>¸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  <a:cs typeface="Arial" pitchFamily="34" charset="0"/>
              </a:rPr>
              <a:t>ÀAAiÉÆÃUÀ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-  AUB={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0,2,3,4,5}   </a:t>
            </a:r>
            <a:endParaRPr lang="en-U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indent="-742950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</a:t>
            </a:r>
            <a:r>
              <a:rPr lang="en-US" sz="28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</a:rPr>
              <a:t>bÉÃzÀ</a:t>
            </a:r>
            <a:r>
              <a:rPr lang="en-US" sz="28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</a:rPr>
              <a:t>£À</a:t>
            </a:r>
            <a:r>
              <a:rPr lang="en-US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</a:rPr>
              <a:t> </a:t>
            </a:r>
            <a:r>
              <a:rPr lang="en-US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</a:rPr>
              <a:t>-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AᴖB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={2,3}</a:t>
            </a:r>
            <a:endParaRPr lang="en-US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7200" cy="116205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</a:rPr>
              <a:t>UÀtUÀ¼À ¸</a:t>
            </a:r>
            <a:r>
              <a:rPr lang="en-US" sz="6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</a:rPr>
              <a:t>ÀAAiÉÆÃUÀ</a:t>
            </a:r>
            <a:r>
              <a:rPr lang="en-US" sz="6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</a:rPr>
              <a:t> &amp;</a:t>
            </a:r>
            <a:r>
              <a:rPr lang="en-US" sz="6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</a:rPr>
              <a:t>bÉÃzÀ£À</a:t>
            </a:r>
            <a:endParaRPr lang="en-US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  <a:cs typeface="Arial" pitchFamily="34" charset="0"/>
              </a:rPr>
              <a:t>UÀtUÀ¼À ¸</a:t>
            </a:r>
            <a:r>
              <a:rPr lang="en-US" sz="4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  <a:cs typeface="Arial" pitchFamily="34" charset="0"/>
              </a:rPr>
              <a:t>ÀAAiÉÆÃUÀ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A={2,3,4}        B={0,2,3,5}  </a:t>
            </a:r>
          </a:p>
          <a:p>
            <a:pPr marL="742950" indent="-742950"/>
            <a:endParaRPr lang="en-US" sz="1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indent="-742950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  <a:cs typeface="Arial" pitchFamily="34" charset="0"/>
              </a:rPr>
              <a:t>¸</a:t>
            </a:r>
            <a:r>
              <a:rPr 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  <a:cs typeface="Arial" pitchFamily="34" charset="0"/>
              </a:rPr>
              <a:t>ÀAAiÉÆÃUÀ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-  AUB={0,2,3,4,5}   </a:t>
            </a:r>
            <a:endParaRPr lang="en-U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indent="-742950"/>
            <a:endParaRPr lang="en-U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indent="-742950"/>
            <a:endParaRPr lang="en-U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indent="-742950"/>
            <a:r>
              <a:rPr lang="en-US" sz="24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</a:rPr>
              <a:t>bÉÃzÀ£À</a:t>
            </a:r>
            <a:r>
              <a:rPr lang="en-US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</a:rPr>
              <a:t> </a:t>
            </a:r>
            <a:r>
              <a:rPr lang="en-US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</a:rPr>
              <a:t>-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AᴖB={2,3}</a:t>
            </a:r>
            <a:endParaRPr lang="en-US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81000"/>
            <a:ext cx="3581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429000"/>
            <a:ext cx="367289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>
          <a:xfrm>
            <a:off x="304800" y="2578100"/>
            <a:ext cx="8458200" cy="2374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Nudi Akshar-01" pitchFamily="2" charset="0"/>
                <a:ea typeface="+mn-ea"/>
                <a:cs typeface="+mn-cs"/>
              </a:rPr>
              <a:t>ªÀAzÀ£ÉUÀ¼ÀÄ</a:t>
            </a:r>
            <a:endParaRPr kumimoji="0" lang="en-US" sz="166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981200"/>
            <a:ext cx="91440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¸</a:t>
            </a:r>
            <a:r>
              <a:rPr lang="en-US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ÀgÀPÁj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¥</a:t>
            </a:r>
            <a:r>
              <a:rPr lang="en-US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ËæqsÀ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±Á¯É 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ª</a:t>
            </a:r>
            <a:r>
              <a:rPr lang="en-US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ÉÄªÀÅAr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</a:t>
            </a:r>
            <a:endParaRPr lang="en-US" sz="8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udi Akshar-01" pitchFamily="2" charset="0"/>
            </a:endParaRPr>
          </a:p>
          <a:p>
            <a:pPr algn="ctr"/>
            <a:r>
              <a:rPr lang="en-US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vÁ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|ª</a:t>
            </a:r>
            <a:r>
              <a:rPr lang="en-US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ÀÄÄAqÀgÀV</a:t>
            </a:r>
            <a:endParaRPr lang="en-US" sz="8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udi Akshar-01" pitchFamily="2" charset="0"/>
            </a:endParaRPr>
          </a:p>
          <a:p>
            <a:pPr algn="ctr"/>
            <a:r>
              <a:rPr lang="en-US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f|UÀzÀUÀ</a:t>
            </a:r>
            <a:endParaRPr lang="en-US" sz="8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udi Akshar-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02004"/>
            <a:ext cx="8991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10£ÉÃ </a:t>
            </a:r>
            <a:r>
              <a:rPr lang="en-US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vÀgÀUÀw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 5 «zsÁåyðUÀ½AzÀ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600200"/>
            <a:ext cx="81534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UÀtÂvÀ</a:t>
            </a: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-¸</a:t>
            </a:r>
            <a:r>
              <a:rPr lang="en-US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ÀASÁå¥ÀzÀÞw</a:t>
            </a:r>
            <a:endParaRPr lang="en-US" sz="7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udi Akshar-01" pitchFamily="2" charset="0"/>
            </a:endParaRPr>
          </a:p>
          <a:p>
            <a:pPr algn="ctr"/>
            <a:r>
              <a:rPr 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udi Akshar-01" pitchFamily="2" charset="0"/>
              </a:rPr>
              <a:t>CzsÁåAiÀÄ-1</a:t>
            </a:r>
          </a:p>
          <a:p>
            <a:pPr algn="ctr"/>
            <a:r>
              <a:rPr 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udi Akshar-01" pitchFamily="2" charset="0"/>
              </a:rPr>
              <a:t>UÀtUÀ¼ÀÄ</a:t>
            </a:r>
            <a:endParaRPr 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udi Akshar-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533400"/>
            <a:ext cx="7619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GzÉÝÃ±ÀUÀ¼ÀÄ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600" y="1981200"/>
            <a:ext cx="7619999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1.UÀtUÀ¼À §UÉÎ ¥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ÀÆgÀPÀªÁV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w½zÀ «µ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ÀAiÀÄªÀ£ÀÄß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w½AiÀÄÄªÀÅzÀÄ.</a:t>
            </a:r>
          </a:p>
          <a:p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2.UÀt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JAzÀgÉÃ£ÀÄ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w½AiÀÄÄªÀgÀÄ.</a:t>
            </a:r>
          </a:p>
          <a:p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3.UÀtUÀ¼À ¥ÀæPÁgÀUÀ¼À£ÀÄß w½AiÀÄÄªÀgÀÄ.</a:t>
            </a:r>
          </a:p>
          <a:p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4.UÀtUÀ¼À ¸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ÀAAiÉÆÃUÀ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ª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ÀÄvÀÄÛ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bÉÃzÀ£À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§UÉÎ w½AiÀÄÄªÀgÀÄ.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967334"/>
            <a:ext cx="76199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WÀlPÀ</a:t>
            </a: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: UÀtUÀ¼ÀÄ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609600"/>
            <a:ext cx="7619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udi Akshar-01" pitchFamily="2" charset="0"/>
              </a:rPr>
              <a:t>¥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udi Akshar-01" pitchFamily="2" charset="0"/>
              </a:rPr>
              <a:t>ÀÆgÀPÀ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udi Akshar-01" pitchFamily="2" charset="0"/>
              </a:rPr>
              <a:t> ¥Àæ±ÉßUÀ¼ÀÄ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600" y="1905000"/>
            <a:ext cx="7619999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1.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UÀt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JAzÀgÉÃ£ÀÄ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?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udi Akshar-01" pitchFamily="2" charset="0"/>
            </a:endParaRPr>
          </a:p>
          <a:p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2. UÀtUÀ¼À°è JµÀÄÖ ¥ÀæPÁgÀUÀ¼ÀÄ ?</a:t>
            </a:r>
          </a:p>
          <a:p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3. UÀtUÀ¼À ¸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ÀAAiÉÆÃUÀ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ª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ÀÄvÀÄÛ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bÉzÀ£ÀzÀ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¸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ÀAPÉÃvÀ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§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gÉ¬Äj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. ?</a:t>
            </a:r>
          </a:p>
          <a:p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4. ¥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Àj«ÄvÀ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C¥Àj«ÄvÀ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UÀtPÉÌ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GzÁºÀgÀuÉ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PÉÆr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?</a:t>
            </a:r>
          </a:p>
          <a:p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5.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C¥Àj«ÄvÀ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UÀtPÉÌ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GzÁºÀgÀuÉ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PÉÆr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7200" cy="1162050"/>
          </a:xfrm>
        </p:spPr>
        <p:txBody>
          <a:bodyPr>
            <a:normAutofit/>
          </a:bodyPr>
          <a:lstStyle/>
          <a:p>
            <a:pPr algn="ctr"/>
            <a:r>
              <a:rPr lang="en-US" sz="6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</a:rPr>
              <a:t>UÀt</a:t>
            </a:r>
            <a:endParaRPr lang="en-US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2286000"/>
            <a:ext cx="8534400" cy="31242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UÀt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JAzÀgÉ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: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MAzÀÄ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¤¢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ðµÀÖ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UÀÄA¦UÉ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UÀt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J£ÀÄßªÀgÀÄ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.</a:t>
            </a:r>
          </a:p>
          <a:p>
            <a:pPr marL="514350" indent="-514350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GzÁºÀgÀuÉ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: 1. £ÀPÀëvÀæUÀ¼À UÀÄA¥ÀÄ</a:t>
            </a:r>
          </a:p>
          <a:p>
            <a:pPr marL="514350" indent="-514350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           2.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eÁÕ£À¦ÃoÀ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¥Àæ±À¹Û </a:t>
            </a:r>
          </a:p>
          <a:p>
            <a:pPr marL="514350" indent="-514350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         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 «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eÉÃvÀgÀ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UÀt</a:t>
            </a:r>
            <a:endParaRPr lang="en-U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Nudi Akshar-01" pitchFamily="2" charset="0"/>
            </a:endParaRPr>
          </a:p>
          <a:p>
            <a:pPr marL="514350" indent="-514350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           3.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¨sÁµÉUÀ¼À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UÀt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 </a:t>
            </a:r>
            <a:endParaRPr lang="en-U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Nudi Akshar-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077200" cy="49657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1.¥Àj«Äw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UÀt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JtÂPÉUÉ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¹UÀÄªÀ UÀÄA¦UÉ ¥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Àj«Äw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UÀt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J£ÀÄßªÀgÀÄ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.</a:t>
            </a:r>
          </a:p>
          <a:p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GzÁ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:1.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J¸ï.¹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«zÁåyðUÀ¼À ¸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ÀASÉåUÀ¼À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UÀt</a:t>
            </a:r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Nudi Akshar-01" pitchFamily="2" charset="0"/>
            </a:endParaRPr>
          </a:p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   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2. ¥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ÀAZÁªÀiÁ£À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¥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ÀzÀÝwAiÀÄ°è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G¥ÀAiÉÆÃV¸ÀÄªÀ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CAQUÀ¼À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UÀt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.</a:t>
            </a:r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Nudi Akshar-01" pitchFamily="2" charset="0"/>
            </a:endParaRPr>
          </a:p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2.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C¥Àj«Äw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UÀt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JtÂPÉUÉ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¹UÀzÀ UÀÄA¦UÉ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C¥Àj«Äw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UÀt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J£ÀÄßªÀgÀÄ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.</a:t>
            </a:r>
          </a:p>
          <a:p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GzÁ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: 1.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2jAzÀ ¨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sÁUÀªÁUÀÄªÀ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¸ÀASÉåUÀ¼À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Uàt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.</a:t>
            </a:r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Nudi Akshar-01" pitchFamily="2" charset="0"/>
            </a:endParaRPr>
          </a:p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    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2. ¸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Áé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¨sÁ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« ¸ÀASÉåUÀ¼À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UÀt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.</a:t>
            </a:r>
            <a:endParaRPr lang="en-US" sz="3200" dirty="0">
              <a:solidFill>
                <a:srgbClr val="000066"/>
              </a:solidFill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7200" cy="116205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</a:rPr>
              <a:t>UÀtUÀ¼À ¥ÀæPÁgÀUÀ¼ÀÄ</a:t>
            </a:r>
            <a:endParaRPr lang="en-US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275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UÀt</vt:lpstr>
      <vt:lpstr>UÀtUÀ¼À ¥ÀæPÁgÀUÀ¼ÀÄ</vt:lpstr>
      <vt:lpstr>UÀtUÀ¼À ¸ÀAAiÉÆÃUÀ &amp;bÉÃzÀ£À</vt:lpstr>
      <vt:lpstr>UÀtUÀ¼À ¸ÀAAiÉÆÃUÀ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MOHAMMED</dc:creator>
  <cp:lastModifiedBy>MOHAMMED</cp:lastModifiedBy>
  <cp:revision>31</cp:revision>
  <dcterms:created xsi:type="dcterms:W3CDTF">2011-06-29T04:35:01Z</dcterms:created>
  <dcterms:modified xsi:type="dcterms:W3CDTF">2011-07-01T04:52:45Z</dcterms:modified>
</cp:coreProperties>
</file>