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2" r:id="rId4"/>
    <p:sldId id="257" r:id="rId5"/>
    <p:sldId id="264" r:id="rId6"/>
    <p:sldId id="258" r:id="rId7"/>
    <p:sldId id="265" r:id="rId8"/>
    <p:sldId id="259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F4A0-5EE8-48B8-8C6E-746433D8F08A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911-CDC6-4E7D-97CB-F0652E8B07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457200" y="1435100"/>
            <a:ext cx="8458200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99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udi Akshar-01" pitchFamily="2" charset="0"/>
                <a:ea typeface="+mn-ea"/>
                <a:cs typeface="+mn-cs"/>
              </a:rPr>
              <a:t>¸</a:t>
            </a:r>
            <a:r>
              <a:rPr kumimoji="0" lang="en-US" sz="19900" b="1" i="0" u="none" strike="noStrike" kern="1200" cap="none" spc="0" normalizeH="0" baseline="0" noProof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udi Akshar-01" pitchFamily="2" charset="0"/>
                <a:ea typeface="+mn-ea"/>
                <a:cs typeface="+mn-cs"/>
              </a:rPr>
              <a:t>ÁéUÀvÀ</a:t>
            </a:r>
            <a:endParaRPr kumimoji="0" lang="en-US" sz="199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304800" y="2578100"/>
            <a:ext cx="8458200" cy="2374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Nudi Akshar-01" pitchFamily="2" charset="0"/>
                <a:ea typeface="+mn-ea"/>
                <a:cs typeface="+mn-cs"/>
              </a:rPr>
              <a:t>ªÀAzÀ£ÉUÀ¼ÀÄ</a:t>
            </a:r>
            <a:endParaRPr kumimoji="0" lang="en-US" sz="16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9812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¸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ÀgÀPÁj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¥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ËæqsÀ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±Á¯É ª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ÉÄÃªÀÅAr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vÁ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|ª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ÀÄÄAqÀgÀV</a:t>
            </a: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    </a:t>
            </a:r>
            <a:r>
              <a:rPr lang="en-US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f|UÀzÀUÀ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02004"/>
            <a:ext cx="8991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9£ÉÃ </a:t>
            </a:r>
            <a:r>
              <a:rPr lang="en-US" sz="6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vÀgÀUÀw</a:t>
            </a: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  5 «zsÁåyðUÀ½AzÀ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00200"/>
            <a:ext cx="8153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Nudi Akshar-01" pitchFamily="2" charset="0"/>
              </a:rPr>
              <a:t>«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Nudi Akshar-01" pitchFamily="2" charset="0"/>
              </a:rPr>
              <a:t>eÁÕ£À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Nudi Akshar-01" pitchFamily="2" charset="0"/>
              </a:rPr>
              <a:t>-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Arial Black" pitchFamily="34" charset="0"/>
              </a:rPr>
              <a:t>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Nudi Akshar-01" pitchFamily="2" charset="0"/>
              </a:rPr>
              <a:t>¥ÁoÀ-1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/>
                </a:solidFill>
                <a:latin typeface="Nudi Akshar-01" pitchFamily="2" charset="0"/>
              </a:rPr>
              <a:t>fÃªÀdUÀvÀÄÛ</a:t>
            </a:r>
            <a:endParaRPr lang="en-US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/>
              </a:solidFill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619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GzÉÝÃ±ÀUÀ¼ÀÄ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81200"/>
            <a:ext cx="761999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1.ªÀÄPÀÌ¼ÀÄ 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fÃªÀPÉÆÃ±ÀzÀ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 §UÉÎ ¥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ÀÆgÀPÀªÁV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 w½zÀ «µ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ÀAiÀÄªÀ£ÀÄß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 w½AiÀÄÄªÀÅzÀÄ.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2.fÃªÀPÉÆÃ±ÀªÉAzÀgÉÃ£ÀÄ w½AiÀÄÄªÀgÀÄ.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3.fÃªÀPÉÆÃ±ÀzÀ ¥ÀæPÁgÀUÀ¼ÀÄ §UÉÎ w½AiÀÄÄªÀgÀÄ.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Nudi Akshar-01" pitchFamily="2" charset="0"/>
              </a:rPr>
              <a:t>4.§ºÀÄPÉÆÃ±À fÃ«UÀ¼À §UÉÎ w½AiÀÄÄªÀgÀÄ.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967334"/>
            <a:ext cx="8686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WÀlPÀ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udi Akshar-01" pitchFamily="2" charset="0"/>
              </a:rPr>
              <a:t>:§ºÀÄPÉÆÃ²AiÀÄ fÃ«UÀ¼ÀÄ 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udi Akshar-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09600"/>
            <a:ext cx="7619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</a:rPr>
              <a:t>¥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</a:rPr>
              <a:t>ÀÆgÀPÀ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udi Akshar-01" pitchFamily="2" charset="0"/>
              </a:rPr>
              <a:t> ¥Àæ±ÉßUÀ¼ÀÄ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905000"/>
            <a:ext cx="7619999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1.fÃ«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JAzÀgÉÃ£ÀÄ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 ?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latin typeface="Nudi Akshar-01" pitchFamily="2" charset="0"/>
            </a:endParaRPr>
          </a:p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2.CAUÁA±À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JAzÀgÉÃ£ÀÄ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 ?</a:t>
            </a:r>
          </a:p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3.fÃªÀPÉÆÃ±ÀzÀ ¥ÀæPÁgÀUÀ¼ÀÄ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AiÀiÁªÀªÀÅ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 ?</a:t>
            </a:r>
          </a:p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4.§ºÀÄPÉÆÃ±À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fÃ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«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JAzÀgÉÃ£ÀÄ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 ?</a:t>
            </a:r>
          </a:p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5.§º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ÀÄPÉÆÃ±ÀzÀ°è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 «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PÀ¸ÀUÉÆAqÀ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 CAUÀUÀ¼ÀÄ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AiÀiÁªÀªÀÅ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Nudi Akshar-01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7200" cy="116205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§ºÀÄPÉÆÃ²AiÀÄ </a:t>
            </a:r>
            <a:r>
              <a:rPr lang="en-US" sz="66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fÃ</a:t>
            </a:r>
            <a:r>
              <a:rPr lang="en-US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Nudi Akshar-01" pitchFamily="2" charset="0"/>
              </a:rPr>
              <a:t>«</a:t>
            </a:r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447800"/>
            <a:ext cx="4495800" cy="46910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1.AiÀiÁªÀ ªÀ¸ÀÄÛ G¹gÁl,ZÀ®£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É,¸ÀAvÁ£À,ªÀÄvÀÄÛ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¨É¼ÀªÀtÂUÉAiÀÄAvÀºÀ UÀÄtUÀ¼À£ÀÄß M¼ÀUÉÆArgÀÄªÀzÀPÉÌ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fÃ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«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J£ÀÄßªÀgÀÄ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2. fÃ«UÀ¼À°è ¸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Àé¥ÉÆÃ±ÀPÀ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fÃ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« ª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ÀÄvÀÄÛ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ÀgÀ¥ÉÆÃ±ÀPÀ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fÃ«UÀ¼ÉAzÀÄ 2 ¥ÀæPÁgÀUÀ¼ÀÄ.</a:t>
            </a:r>
          </a:p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3.¨É£ÀÄßªÀÄÆ¼É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EgÀÄªÀ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ÁætÂ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PÀ±ÉÃgÀÄPÀªÉAzÀÄ,¨É£ÀÄßªÀÄÆ¼É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E®èzÀ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¥ÁætÂUÀ¼À£ÀÄß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CPÀ±ÉÃgÀÄPÀªÉAzÀÄ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 «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AUÀr¸À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§º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ÀÄzÀÄ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udi Akshar-01" pitchFamily="2" charset="0"/>
              </a:rPr>
              <a:t>.</a:t>
            </a:r>
          </a:p>
        </p:txBody>
      </p:sp>
      <p:pic>
        <p:nvPicPr>
          <p:cNvPr id="7" name="Content Placeholder 6" descr="multi organ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1524000"/>
            <a:ext cx="3657600" cy="4666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77200" cy="4965700"/>
          </a:xfrm>
        </p:spPr>
        <p:txBody>
          <a:bodyPr>
            <a:noAutofit/>
          </a:bodyPr>
          <a:lstStyle/>
          <a:p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66"/>
              </a:solidFill>
              <a:latin typeface="Nudi Akshar-01" pitchFamily="2" charset="0"/>
            </a:endParaRP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4.MAzÉÃ ªÀÄÆ®¢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AzÀ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º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ÀÄnÖzÀ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,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MAzÉÃ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jÃwAiÀÄ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gÀZÀ£ÉAiÀÄÄ¼Àî ºÁUÀÆ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MAzÉÃ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jÃwAiÀÄ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PÉ®¸ÀUÀ¼À£ÀÄß ª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ÀiÁqÀÄªÀ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fÃªÀPÉÆÃ±ÀUÀ¼ÀÄ ¸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ÉÃj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CAUÁA±ÀUÀ¼ÁVªÉ.</a:t>
            </a:r>
          </a:p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5.§ºÀÄPÉÆÃ²ÃAiÀÄ fÃ«UÀ¼ÀÄ «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PÁ¸ÀUÉÆAqÀAvÉ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C£ÉÃPÀ «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zsÀzÀ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CAUÁA±ÀUÀ¼ÀÄ,CAUÀUÀ¼ÀÄ ª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ÀÄvÀÄÛ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 CAUÀªÀÇåºÀUÀ¼ÀÄ ª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ÀÈ¢ÞAiÀiÁVªÉ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66"/>
                </a:solidFill>
                <a:latin typeface="Nudi Akshar-01" pitchFamily="2" charset="0"/>
              </a:rPr>
              <a:t>.</a:t>
            </a:r>
            <a:endParaRPr lang="en-US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172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§ºÀÄPÉÆÃ²AiÀÄ fÃ«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</dc:creator>
  <cp:lastModifiedBy>MOHAMMED</cp:lastModifiedBy>
  <cp:revision>25</cp:revision>
  <dcterms:created xsi:type="dcterms:W3CDTF">2011-06-29T04:35:01Z</dcterms:created>
  <dcterms:modified xsi:type="dcterms:W3CDTF">2011-07-03T06:25:04Z</dcterms:modified>
</cp:coreProperties>
</file>